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7"/>
  </p:notesMasterIdLst>
  <p:sldIdLst>
    <p:sldId id="257" r:id="rId5"/>
    <p:sldId id="258" r:id="rId6"/>
    <p:sldId id="270" r:id="rId7"/>
    <p:sldId id="271" r:id="rId8"/>
    <p:sldId id="272" r:id="rId9"/>
    <p:sldId id="263" r:id="rId10"/>
    <p:sldId id="273" r:id="rId11"/>
    <p:sldId id="278" r:id="rId12"/>
    <p:sldId id="276" r:id="rId13"/>
    <p:sldId id="277" r:id="rId14"/>
    <p:sldId id="274" r:id="rId15"/>
    <p:sldId id="275" r:id="rId16"/>
  </p:sldIdLst>
  <p:sldSz cx="12192000" cy="6858000"/>
  <p:notesSz cx="6858000" cy="9144000"/>
  <p:embeddedFontLst>
    <p:embeddedFont>
      <p:font typeface="SamsungOne 800C" panose="020B0906030303020204" charset="0"/>
      <p:bold r:id="rId18"/>
    </p:embeddedFont>
    <p:embeddedFont>
      <p:font typeface="SamsungOne 450C" panose="020B0506030303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31.05.2022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31.05.2022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92865"/>
            <a:ext cx="7997505" cy="946515"/>
          </a:xfrm>
        </p:spPr>
        <p:txBody>
          <a:bodyPr>
            <a:normAutofit/>
          </a:bodyPr>
          <a:lstStyle/>
          <a:p>
            <a:r>
              <a:rPr lang="ru-RU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Вопрос-Ответ о Смоленске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 smtClean="0"/>
              <a:t>02.06.2022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4E84CF5A-D2FE-489F-B57C-CFC60C05E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52665"/>
            <a:ext cx="9144000" cy="1236915"/>
          </a:xfrm>
        </p:spPr>
        <p:txBody>
          <a:bodyPr>
            <a:normAutofit/>
          </a:bodyPr>
          <a:lstStyle/>
          <a:p>
            <a:pPr algn="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создано: Ивановой Дарьей</a:t>
            </a:r>
          </a:p>
          <a:p>
            <a:pPr algn="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Наставник: Антонов Дмитрий 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1617677" y="3496767"/>
            <a:ext cx="7997505" cy="946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“QA-Smolensk”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9264E43-BA73-4A4A-A21D-F496AE7E8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31.05.2022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9BCBB8C-1A3B-4073-AF5C-36B90ECB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7F1A0A0-D6D1-4896-B3D9-B670E97EC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xml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разметки 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816C186-F7AE-4D42-9385-C8CE6F59A1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" t="3082" r="1439"/>
          <a:stretch/>
        </p:blipFill>
        <p:spPr>
          <a:xfrm>
            <a:off x="397164" y="928565"/>
            <a:ext cx="10778838" cy="579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0599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A245FA0-0C03-457E-A113-504A7C09B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 smtClean="0"/>
              <a:t>02.06.2022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6A9F2C3-44C6-4302-9A1E-25B8C4A56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E61E973-F5FC-4A9F-892E-C3FD8F18F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565" y="644236"/>
            <a:ext cx="9257907" cy="5874327"/>
          </a:xfrm>
        </p:spPr>
        <p:txBody>
          <a:bodyPr>
            <a:normAutofit/>
          </a:bodyPr>
          <a:lstStyle/>
          <a:p>
            <a:r>
              <a:rPr lang="ru-RU" dirty="0"/>
              <a:t/>
            </a:r>
            <a:br>
              <a:rPr lang="ru-RU" dirty="0"/>
            </a:b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Перспективы проекта, </a:t>
            </a:r>
            <a:r>
              <a:rPr lang="ru-RU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планы</a:t>
            </a: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вопросов с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картинками.</a:t>
            </a:r>
            <a:b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выбора нескольких вариантов ответа на некоторые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вопросы.</a:t>
            </a:r>
            <a:b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Показать правильные ответы с исторической справкой в конце викторины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Многопользовательская версия с рейтингом.</a:t>
            </a:r>
            <a:endParaRPr lang="ru-RU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utoShape 2" descr="blob:https://web.telegram.org/1dce9aa4-4fd1-4d92-a5e2-244fc9b3fe1c">
            <a:extLst>
              <a:ext uri="{FF2B5EF4-FFF2-40B4-BE49-F238E27FC236}">
                <a16:creationId xmlns:a16="http://schemas.microsoft.com/office/drawing/2014/main" id="{45BD25DE-AA98-409B-B51B-8B549CF2C5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16000" y="1055801"/>
            <a:ext cx="8728364" cy="400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blob:https://web.telegram.org/1dce9aa4-4fd1-4d92-a5e2-244fc9b3fe1c">
            <a:extLst>
              <a:ext uri="{FF2B5EF4-FFF2-40B4-BE49-F238E27FC236}">
                <a16:creationId xmlns:a16="http://schemas.microsoft.com/office/drawing/2014/main" id="{C187B8E2-53BC-47D9-9194-E1D29F1BB4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404224" y="2247900"/>
            <a:ext cx="9162473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6" descr="blob:https://web.telegram.org/1dce9aa4-4fd1-4d92-a5e2-244fc9b3fe1c">
            <a:extLst>
              <a:ext uri="{FF2B5EF4-FFF2-40B4-BE49-F238E27FC236}">
                <a16:creationId xmlns:a16="http://schemas.microsoft.com/office/drawing/2014/main" id="{41B7FD0C-7013-4AB3-B6A2-CD6C129850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17600" y="1293091"/>
            <a:ext cx="9652000" cy="3842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8" descr="blob:https://web.telegram.org/1dce9aa4-4fd1-4d92-a5e2-244fc9b3fe1c">
            <a:extLst>
              <a:ext uri="{FF2B5EF4-FFF2-40B4-BE49-F238E27FC236}">
                <a16:creationId xmlns:a16="http://schemas.microsoft.com/office/drawing/2014/main" id="{B4A21DE5-BFBD-46C6-BD78-A7270DE766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sp>
        <p:nvSpPr>
          <p:cNvPr id="9" name="AutoShape 10" descr="blob:https://web.telegram.org/1dce9aa4-4fd1-4d92-a5e2-244fc9b3fe1c">
            <a:extLst>
              <a:ext uri="{FF2B5EF4-FFF2-40B4-BE49-F238E27FC236}">
                <a16:creationId xmlns:a16="http://schemas.microsoft.com/office/drawing/2014/main" id="{2ECE05FD-5AC4-4FAF-9C1F-9AD7AD78C04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92659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9021C32-DF64-4C53-B6EE-02B71CAA2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 smtClean="0"/>
              <a:t>02.06.2022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0B91D1B-4ED7-43D3-8C9D-F9856113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12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35EA066-7D5C-44F0-81A9-851C0F726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163"/>
            <a:ext cx="9257907" cy="5394037"/>
          </a:xfrm>
        </p:spPr>
        <p:txBody>
          <a:bodyPr>
            <a:normAutofit/>
          </a:bodyPr>
          <a:lstStyle/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 готова ответить на ваши вопросы</a:t>
            </a:r>
          </a:p>
        </p:txBody>
      </p:sp>
    </p:spTree>
    <p:extLst>
      <p:ext uri="{BB962C8B-B14F-4D97-AF65-F5344CB8AC3E}">
        <p14:creationId xmlns:p14="http://schemas.microsoft.com/office/powerpoint/2010/main" val="388254931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 smtClean="0"/>
              <a:t>02.06.2022</a:t>
            </a:r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27BBCC8-0960-4EA8-BC3D-6E736EB68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655"/>
            <a:ext cx="9257907" cy="4941454"/>
          </a:xfrm>
        </p:spPr>
        <p:txBody>
          <a:bodyPr>
            <a:normAutofit fontScale="90000"/>
          </a:bodyPr>
          <a:lstStyle/>
          <a:p>
            <a:pPr algn="just"/>
            <a:r>
              <a:rPr lang="ru-RU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  <a:br>
              <a:rPr lang="ru-RU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Многие жители нашего города плохо знают его историю. Люди не помнят истории окружающих их памятников, архитектуры и культурных творений.</a:t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Данное приложение – викторина, позволяет проверить свои знания о родном городе, узнать для себя новые исторические факты, повысить осведомлённость людей, проживающих в городе.</a:t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предназначено для всех. Его будет удобно использовать как учителям истории для обучения детей, так и обычным жителям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CE6AF02-CD0D-4938-B41C-A83407B5D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 smtClean="0"/>
              <a:t>02.06.2022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43B9B43-8726-4001-A9AC-B4CAAFD9F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112867D-500D-4567-A268-AEEB7640A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868" y="1231487"/>
            <a:ext cx="9257907" cy="3500582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ru-RU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</a:t>
            </a:r>
            <a:r>
              <a:rPr lang="ru-RU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азработать </a:t>
            </a: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мобильное </a:t>
            </a:r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 -функциональную </a:t>
            </a: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викторину, удобную для использования.</a:t>
            </a:r>
          </a:p>
        </p:txBody>
      </p:sp>
    </p:spTree>
    <p:extLst>
      <p:ext uri="{BB962C8B-B14F-4D97-AF65-F5344CB8AC3E}">
        <p14:creationId xmlns:p14="http://schemas.microsoft.com/office/powerpoint/2010/main" val="30777939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1A26B84-6A8E-4AC7-92C7-A4A1C58B4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 smtClean="0"/>
              <a:t>02.06.2022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C1C30FD-CDAB-4E0C-9FBE-B9B26B8C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26050FE-3F47-4968-9A7D-3EA4BCB819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46" t="24347" r="29242" b="24123"/>
          <a:stretch/>
        </p:blipFill>
        <p:spPr>
          <a:xfrm>
            <a:off x="4507807" y="2824206"/>
            <a:ext cx="5214303" cy="3667270"/>
          </a:xfrm>
          <a:prstGeom prst="rect">
            <a:avLst/>
          </a:prstGeom>
        </p:spPr>
      </p:pic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148172F-4273-495A-B337-66688589E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673" y="1795689"/>
            <a:ext cx="9292040" cy="1163642"/>
          </a:xfrm>
        </p:spPr>
        <p:txBody>
          <a:bodyPr>
            <a:no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разработано в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Android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Studio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языке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Данные хранятся в базе данных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D5706F-6217-41A8-BA2F-042BC0C43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681" y="19230"/>
            <a:ext cx="1459345" cy="145381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5F1F174-162B-401A-AE7E-B326F5E4CA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66" r="19159" b="29831"/>
          <a:stretch/>
        </p:blipFill>
        <p:spPr>
          <a:xfrm flipH="1">
            <a:off x="3459399" y="927418"/>
            <a:ext cx="753280" cy="8682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29145" y="4447309"/>
            <a:ext cx="3301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Одному вопросу соответствует несколько вариантов ответов (один ко многим)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038477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7B71E4B-C6FA-416D-ADE5-66242597D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31.05.2022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61225FC-69BB-4A6B-A062-F40C19859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013673D4-D15B-47E0-8A4F-5C50B4351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855" y="350982"/>
            <a:ext cx="5764252" cy="7730835"/>
          </a:xfrm>
        </p:spPr>
        <p:txBody>
          <a:bodyPr>
            <a:normAutofit fontScale="90000"/>
          </a:bodyPr>
          <a:lstStyle/>
          <a:p>
            <a:r>
              <a:rPr lang="ru-RU" sz="3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Стартовый экран</a:t>
            </a:r>
            <a:br>
              <a:rPr lang="ru-RU" sz="3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</a:t>
            </a:r>
            <a:r>
              <a:rPr lang="ru-RU" sz="3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Викторина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редактирования 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вопросов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DE969B-98BE-4118-8A0F-F6EFDCE30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76" t="8485" r="37500" b="5324"/>
          <a:stretch/>
        </p:blipFill>
        <p:spPr>
          <a:xfrm>
            <a:off x="618432" y="0"/>
            <a:ext cx="3525612" cy="6858000"/>
          </a:xfrm>
          <a:prstGeom prst="rect">
            <a:avLst/>
          </a:prstGeom>
        </p:spPr>
      </p:pic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B18DD1C5-A9A3-4385-8AA9-98CE58828F4B}"/>
              </a:ext>
            </a:extLst>
          </p:cNvPr>
          <p:cNvSpPr/>
          <p:nvPr/>
        </p:nvSpPr>
        <p:spPr>
          <a:xfrm flipH="1">
            <a:off x="3074162" y="4369003"/>
            <a:ext cx="1377764" cy="365125"/>
          </a:xfrm>
          <a:prstGeom prst="rightArrow">
            <a:avLst>
              <a:gd name="adj1" fmla="val 23318"/>
              <a:gd name="adj2" fmla="val 6524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: влево 7">
            <a:extLst>
              <a:ext uri="{FF2B5EF4-FFF2-40B4-BE49-F238E27FC236}">
                <a16:creationId xmlns:a16="http://schemas.microsoft.com/office/drawing/2014/main" id="{EA8EFCE6-C76B-45BC-978D-B58F2D4B2E3F}"/>
              </a:ext>
            </a:extLst>
          </p:cNvPr>
          <p:cNvSpPr/>
          <p:nvPr/>
        </p:nvSpPr>
        <p:spPr>
          <a:xfrm rot="19951200">
            <a:off x="2264783" y="2832071"/>
            <a:ext cx="2633234" cy="365125"/>
          </a:xfrm>
          <a:prstGeom prst="leftArrow">
            <a:avLst>
              <a:gd name="adj1" fmla="val 27865"/>
              <a:gd name="adj2" fmla="val 7055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79363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31.05.2022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3089" y="868218"/>
            <a:ext cx="5443930" cy="3509818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1.Окно с вопросом</a:t>
            </a:r>
            <a:b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Приложение позволяет выбрать только один верный ответ, отмеченный галочкой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8E07E2-FF0E-4943-83F5-D70877F13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748" y="111587"/>
            <a:ext cx="3336779" cy="6634826"/>
          </a:xfrm>
          <a:prstGeom prst="rect">
            <a:avLst/>
          </a:prstGeom>
        </p:spPr>
      </p:pic>
      <p:sp>
        <p:nvSpPr>
          <p:cNvPr id="7" name="Стрелка: влево 6">
            <a:extLst>
              <a:ext uri="{FF2B5EF4-FFF2-40B4-BE49-F238E27FC236}">
                <a16:creationId xmlns:a16="http://schemas.microsoft.com/office/drawing/2014/main" id="{0BF8FA49-64D2-425D-96AD-90F82C2672D9}"/>
              </a:ext>
            </a:extLst>
          </p:cNvPr>
          <p:cNvSpPr/>
          <p:nvPr/>
        </p:nvSpPr>
        <p:spPr>
          <a:xfrm rot="21194356">
            <a:off x="3618623" y="1619740"/>
            <a:ext cx="1550988" cy="300297"/>
          </a:xfrm>
          <a:prstGeom prst="leftArrow">
            <a:avLst>
              <a:gd name="adj1" fmla="val 44411"/>
              <a:gd name="adj2" fmla="val 641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: влево 7">
            <a:extLst>
              <a:ext uri="{FF2B5EF4-FFF2-40B4-BE49-F238E27FC236}">
                <a16:creationId xmlns:a16="http://schemas.microsoft.com/office/drawing/2014/main" id="{890CA8E6-3E24-45F4-B86D-E8F3DE6DDD26}"/>
              </a:ext>
            </a:extLst>
          </p:cNvPr>
          <p:cNvSpPr/>
          <p:nvPr/>
        </p:nvSpPr>
        <p:spPr>
          <a:xfrm rot="21283932">
            <a:off x="3976322" y="2733026"/>
            <a:ext cx="1267207" cy="359168"/>
          </a:xfrm>
          <a:prstGeom prst="leftArrow">
            <a:avLst>
              <a:gd name="adj1" fmla="val 3172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C8194B4-B2AA-495A-B5F4-DE5D5BEAD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6E8F455-AE00-4B8D-9AC1-9F709676E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DA1436E-0877-452D-B113-135442FEB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618" y="690676"/>
            <a:ext cx="5265489" cy="7982269"/>
          </a:xfrm>
        </p:spPr>
        <p:txBody>
          <a:bodyPr>
            <a:normAutofit fontScale="90000"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2.Окно редактора вопросов</a:t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Окно с вопросом</a:t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Номер правильного ответа на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данный вопрос</a:t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нового вопроса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Удаление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текущего вопроса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9EBE0D-BCCC-4260-A89F-67648C665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32"/>
          <a:stretch/>
        </p:blipFill>
        <p:spPr>
          <a:xfrm>
            <a:off x="1065664" y="373219"/>
            <a:ext cx="3336624" cy="6721161"/>
          </a:xfrm>
          <a:prstGeom prst="rect">
            <a:avLst/>
          </a:prstGeom>
        </p:spPr>
      </p:pic>
      <p:sp>
        <p:nvSpPr>
          <p:cNvPr id="6" name="AutoShape 2" descr="blob:https://web.telegram.org/1dce9aa4-4fd1-4d92-a5e2-244fc9b3fe1c">
            <a:extLst>
              <a:ext uri="{FF2B5EF4-FFF2-40B4-BE49-F238E27FC236}">
                <a16:creationId xmlns:a16="http://schemas.microsoft.com/office/drawing/2014/main" id="{61A8C118-D82F-4D40-B9CF-0AF6DE9B479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912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4" descr="blob:https://web.telegram.org/1dce9aa4-4fd1-4d92-a5e2-244fc9b3fe1c">
            <a:extLst>
              <a:ext uri="{FF2B5EF4-FFF2-40B4-BE49-F238E27FC236}">
                <a16:creationId xmlns:a16="http://schemas.microsoft.com/office/drawing/2014/main" id="{ED182112-553D-40B5-8260-017E0D8C85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1382" y="336058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6" descr="blob:https://web.telegram.org/1dce9aa4-4fd1-4d92-a5e2-244fc9b3fe1c">
            <a:extLst>
              <a:ext uri="{FF2B5EF4-FFF2-40B4-BE49-F238E27FC236}">
                <a16:creationId xmlns:a16="http://schemas.microsoft.com/office/drawing/2014/main" id="{04481D4C-CD99-4A54-97F8-1682FEB32F1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8" descr="blob:https://web.telegram.org/1dce9aa4-4fd1-4d92-a5e2-244fc9b3fe1c">
            <a:extLst>
              <a:ext uri="{FF2B5EF4-FFF2-40B4-BE49-F238E27FC236}">
                <a16:creationId xmlns:a16="http://schemas.microsoft.com/office/drawing/2014/main" id="{91D01ACD-95B7-48AF-A192-FD971422FD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Стрелка: влево 9">
            <a:extLst>
              <a:ext uri="{FF2B5EF4-FFF2-40B4-BE49-F238E27FC236}">
                <a16:creationId xmlns:a16="http://schemas.microsoft.com/office/drawing/2014/main" id="{7ABBFAE8-892B-4289-963D-269F0D853843}"/>
              </a:ext>
            </a:extLst>
          </p:cNvPr>
          <p:cNvSpPr/>
          <p:nvPr/>
        </p:nvSpPr>
        <p:spPr>
          <a:xfrm rot="776598">
            <a:off x="3418350" y="1705832"/>
            <a:ext cx="1521504" cy="278982"/>
          </a:xfrm>
          <a:prstGeom prst="leftArrow">
            <a:avLst>
              <a:gd name="adj1" fmla="val 42592"/>
              <a:gd name="adj2" fmla="val 1166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трелка: влево 10">
            <a:extLst>
              <a:ext uri="{FF2B5EF4-FFF2-40B4-BE49-F238E27FC236}">
                <a16:creationId xmlns:a16="http://schemas.microsoft.com/office/drawing/2014/main" id="{591E6F3E-6EBA-402A-8009-18370BEA5466}"/>
              </a:ext>
            </a:extLst>
          </p:cNvPr>
          <p:cNvSpPr/>
          <p:nvPr/>
        </p:nvSpPr>
        <p:spPr>
          <a:xfrm rot="464544">
            <a:off x="1509341" y="2253582"/>
            <a:ext cx="3444155" cy="258800"/>
          </a:xfrm>
          <a:prstGeom prst="leftArrow">
            <a:avLst>
              <a:gd name="adj1" fmla="val 30941"/>
              <a:gd name="adj2" fmla="val 709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: влево 11">
            <a:extLst>
              <a:ext uri="{FF2B5EF4-FFF2-40B4-BE49-F238E27FC236}">
                <a16:creationId xmlns:a16="http://schemas.microsoft.com/office/drawing/2014/main" id="{CB9BB9DD-E505-4170-8687-6485C22C354A}"/>
              </a:ext>
            </a:extLst>
          </p:cNvPr>
          <p:cNvSpPr/>
          <p:nvPr/>
        </p:nvSpPr>
        <p:spPr>
          <a:xfrm rot="20476938">
            <a:off x="2263991" y="4029788"/>
            <a:ext cx="2759404" cy="185360"/>
          </a:xfrm>
          <a:prstGeom prst="leftArrow">
            <a:avLst>
              <a:gd name="adj1" fmla="val 38542"/>
              <a:gd name="adj2" fmla="val 1533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: влево 12">
            <a:extLst>
              <a:ext uri="{FF2B5EF4-FFF2-40B4-BE49-F238E27FC236}">
                <a16:creationId xmlns:a16="http://schemas.microsoft.com/office/drawing/2014/main" id="{F12E2CA9-0B05-4216-8226-7717F149207F}"/>
              </a:ext>
            </a:extLst>
          </p:cNvPr>
          <p:cNvSpPr/>
          <p:nvPr/>
        </p:nvSpPr>
        <p:spPr>
          <a:xfrm rot="582236">
            <a:off x="3065928" y="4713714"/>
            <a:ext cx="1910886" cy="290640"/>
          </a:xfrm>
          <a:prstGeom prst="leftArrow">
            <a:avLst>
              <a:gd name="adj1" fmla="val 26471"/>
              <a:gd name="adj2" fmla="val 852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379117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31.05.2022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Демонстрация работы приложения</a:t>
            </a:r>
            <a:endParaRPr lang="ru-RU" dirty="0"/>
          </a:p>
        </p:txBody>
      </p:sp>
      <p:pic>
        <p:nvPicPr>
          <p:cNvPr id="4" name="Ivanova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06338" y="1055802"/>
            <a:ext cx="3870704" cy="564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6156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9264E43-BA73-4A4A-A21D-F496AE7E8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 smtClean="0"/>
              <a:t>02.06.2022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9BCBB8C-1A3B-4073-AF5C-36B90ECB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7F1A0A0-D6D1-4896-B3D9-B670E97EC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Образец кода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68AB8DB-7829-438A-BD4F-232F7E10AC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90" t="-358" r="4243" b="358"/>
          <a:stretch/>
        </p:blipFill>
        <p:spPr>
          <a:xfrm>
            <a:off x="1786462" y="996014"/>
            <a:ext cx="7560738" cy="586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81138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79</Words>
  <Application>Microsoft Office PowerPoint</Application>
  <PresentationFormat>Широкоэкранный</PresentationFormat>
  <Paragraphs>39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12</vt:i4>
      </vt:variant>
    </vt:vector>
  </HeadingPairs>
  <TitlesOfParts>
    <vt:vector size="21" baseType="lpstr">
      <vt:lpstr>SamsungOne 800C</vt:lpstr>
      <vt:lpstr>Times New Roman</vt:lpstr>
      <vt:lpstr>Arial</vt:lpstr>
      <vt:lpstr>SamsungOne 450C</vt:lpstr>
      <vt:lpstr>Calibri</vt:lpstr>
      <vt:lpstr>Samsung IT School</vt:lpstr>
      <vt:lpstr>Samsung IT School White</vt:lpstr>
      <vt:lpstr>Samsung IT School En</vt:lpstr>
      <vt:lpstr>Samsung IT School White En</vt:lpstr>
      <vt:lpstr>Вопрос-Ответ о Смоленске</vt:lpstr>
      <vt:lpstr>Актуальность   Многие жители нашего города плохо знают его историю. Люди не помнят истории окружающих их памятников, архитектуры и культурных творений.  Данное приложение – викторина, позволяет проверить свои знания о родном городе, узнать для себя новые исторические факты, повысить осведомлённость людей, проживающих в городе.   Приложение предназначено для всех. Его будет удобно использовать как учителям истории для обучения детей, так и обычным жителям.</vt:lpstr>
      <vt:lpstr>Цель: Разработать мобильное приложение  -функциональную викторину, удобную для использования.</vt:lpstr>
      <vt:lpstr>Приложение разработано в Android Studio,   на языке Java   Данные хранятся в базе данных SQLite    </vt:lpstr>
      <vt:lpstr>Стартовый экран приложения.        Викторина        Возможность редактирования  вопросов        </vt:lpstr>
      <vt:lpstr>  1.Окно с вопросом      Приложение позволяет выбрать только один верный ответ, отмеченный галочкой</vt:lpstr>
      <vt:lpstr>2.Окно редактора вопросов  Окно с вопросом  Номер правильного ответа на данный вопрос  Добавление нового вопроса  Удаление текущего вопроса         </vt:lpstr>
      <vt:lpstr>Демонстрация работы приложения</vt:lpstr>
      <vt:lpstr>Образец кода приложения</vt:lpstr>
      <vt:lpstr>Пример xml-разметки </vt:lpstr>
      <vt:lpstr> Перспективы проекта, планы:  Добавление вопросов с картинками.  Возможность выбора нескольких вариантов ответа на некоторые вопросы.  Показать правильные ответы с исторической справкой в конце викторины.  Многопользовательская версия с рейтингом.</vt:lpstr>
      <vt:lpstr>Спасибо за внимание Я готова ответить на ваши вопросы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Antonov</cp:lastModifiedBy>
  <cp:revision>58</cp:revision>
  <dcterms:created xsi:type="dcterms:W3CDTF">2020-05-25T08:37:09Z</dcterms:created>
  <dcterms:modified xsi:type="dcterms:W3CDTF">2022-05-31T09:50:46Z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